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61" r:id="rId2"/>
    <p:sldId id="256" r:id="rId3"/>
    <p:sldId id="270" r:id="rId4"/>
    <p:sldId id="272" r:id="rId5"/>
    <p:sldId id="273" r:id="rId6"/>
    <p:sldId id="274" r:id="rId7"/>
    <p:sldId id="275" r:id="rId8"/>
    <p:sldId id="257" r:id="rId9"/>
    <p:sldId id="260" r:id="rId10"/>
    <p:sldId id="267" r:id="rId11"/>
    <p:sldId id="258" r:id="rId12"/>
    <p:sldId id="269" r:id="rId13"/>
    <p:sldId id="259" r:id="rId14"/>
    <p:sldId id="276" r:id="rId15"/>
    <p:sldId id="263" r:id="rId16"/>
    <p:sldId id="265" r:id="rId17"/>
    <p:sldId id="277" r:id="rId18"/>
    <p:sldId id="264" r:id="rId19"/>
    <p:sldId id="271" r:id="rId20"/>
    <p:sldId id="26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91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48" autoAdjust="0"/>
    <p:restoredTop sz="95407" autoAdjust="0"/>
  </p:normalViewPr>
  <p:slideViewPr>
    <p:cSldViewPr snapToGrid="0">
      <p:cViewPr varScale="1">
        <p:scale>
          <a:sx n="85" d="100"/>
          <a:sy n="85" d="100"/>
        </p:scale>
        <p:origin x="11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jpeg>
</file>

<file path=ppt/media/image11.png>
</file>

<file path=ppt/media/image12.png>
</file>

<file path=ppt/media/image13.png>
</file>

<file path=ppt/media/image14.gif>
</file>

<file path=ppt/media/image15.jpeg>
</file>

<file path=ppt/media/image16.png>
</file>

<file path=ppt/media/image17.png>
</file>

<file path=ppt/media/image2.jpe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B302F-3671-4E7E-943E-4D2792416EA5}" type="datetimeFigureOut">
              <a:rPr lang="en-US" smtClean="0"/>
              <a:t>2/14/2021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B08439-7EB5-4E66-AE26-2462450C4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594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B08439-7EB5-4E66-AE26-2462450C421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47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43B7C9-1F78-4E40-B8F1-AA07D4A1A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5754" y="2517816"/>
            <a:ext cx="5190801" cy="2758947"/>
          </a:xfrm>
          <a:prstGeom prst="rect">
            <a:avLst/>
          </a:prstGeom>
        </p:spPr>
      </p:pic>
      <p:pic>
        <p:nvPicPr>
          <p:cNvPr id="6" name="Picture 2" descr="Image result for welcome png">
            <a:extLst>
              <a:ext uri="{FF2B5EF4-FFF2-40B4-BE49-F238E27FC236}">
                <a16:creationId xmlns:a16="http://schemas.microsoft.com/office/drawing/2014/main" id="{7C43DE33-831C-40B6-A4AB-DEFD02048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916" y="719224"/>
            <a:ext cx="8372475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9387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ut">
            <a:hlinkClick r:id="" action="ppaction://media"/>
            <a:extLst>
              <a:ext uri="{FF2B5EF4-FFF2-40B4-BE49-F238E27FC236}">
                <a16:creationId xmlns:a16="http://schemas.microsoft.com/office/drawing/2014/main" id="{2CFB4B02-8749-470D-91C2-CBF16A938A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9036" y="100208"/>
            <a:ext cx="10165568" cy="571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4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8EDE0-BA1C-43B5-8D92-90340657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/>
          <a:p>
            <a:r>
              <a:rPr lang="en-US" dirty="0"/>
              <a:t>New to programming?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7D4CA-D22D-4A95-A373-F84FFBE51A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sadsad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BE001B-F80D-4ADE-BD57-305B15217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721" y="231746"/>
            <a:ext cx="1146826" cy="609546"/>
          </a:xfrm>
          <a:prstGeom prst="rect">
            <a:avLst/>
          </a:prstGeom>
        </p:spPr>
      </p:pic>
      <p:pic>
        <p:nvPicPr>
          <p:cNvPr id="1026" name="Picture 2" descr="Image result for thinking boy and girl icon png">
            <a:extLst>
              <a:ext uri="{FF2B5EF4-FFF2-40B4-BE49-F238E27FC236}">
                <a16:creationId xmlns:a16="http://schemas.microsoft.com/office/drawing/2014/main" id="{B1F44FC3-5892-4CA1-9669-80770DD0B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7147" y="2079031"/>
            <a:ext cx="1822154" cy="3253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thinking girl icon png">
            <a:extLst>
              <a:ext uri="{FF2B5EF4-FFF2-40B4-BE49-F238E27FC236}">
                <a16:creationId xmlns:a16="http://schemas.microsoft.com/office/drawing/2014/main" id="{9764DFA2-CDC4-40AF-B40C-472CCBEA1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730" y="2079031"/>
            <a:ext cx="2075252" cy="3311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45ACA5-763A-47A3-BD9D-FA1EA87B7CEE}"/>
              </a:ext>
            </a:extLst>
          </p:cNvPr>
          <p:cNvSpPr txBox="1"/>
          <p:nvPr/>
        </p:nvSpPr>
        <p:spPr>
          <a:xfrm>
            <a:off x="3155932" y="2780518"/>
            <a:ext cx="588013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Are you be willing to  join us for regular</a:t>
            </a:r>
          </a:p>
          <a:p>
            <a:r>
              <a:rPr lang="en-US" sz="2800" dirty="0"/>
              <a:t>study and learning?</a:t>
            </a:r>
          </a:p>
        </p:txBody>
      </p:sp>
    </p:spTree>
    <p:extLst>
      <p:ext uri="{BB962C8B-B14F-4D97-AF65-F5344CB8AC3E}">
        <p14:creationId xmlns:p14="http://schemas.microsoft.com/office/powerpoint/2010/main" val="564727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ow Daniyal Nagori is making $10k monthly at Panacloud.  Its 4.30 AM. Panac">
            <a:hlinkClick r:id="" action="ppaction://media"/>
            <a:extLst>
              <a:ext uri="{FF2B5EF4-FFF2-40B4-BE49-F238E27FC236}">
                <a16:creationId xmlns:a16="http://schemas.microsoft.com/office/drawing/2014/main" id="{23FA378C-B43B-4A4D-9F26-77DA28CE2FE3}"/>
              </a:ext>
            </a:extLst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5414" y="159657"/>
            <a:ext cx="3481386" cy="6191111"/>
          </a:xfrm>
        </p:spPr>
      </p:pic>
    </p:spTree>
    <p:extLst>
      <p:ext uri="{BB962C8B-B14F-4D97-AF65-F5344CB8AC3E}">
        <p14:creationId xmlns:p14="http://schemas.microsoft.com/office/powerpoint/2010/main" val="771520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9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EC37C-D99C-4177-A77F-0E39F9B11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7239" y="5463047"/>
            <a:ext cx="4284361" cy="115196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Learning path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9859B1F-2275-441E-99FE-0AEF6845137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62866" y="451743"/>
            <a:ext cx="9330311" cy="5858864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69D3618-13DB-4CF9-98C5-3D6856906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721" y="231746"/>
            <a:ext cx="1146826" cy="60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817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EC37C-D99C-4177-A77F-0E39F9B11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7239" y="5463047"/>
            <a:ext cx="4284361" cy="115196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Learning path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9D3618-13DB-4CF9-98C5-3D6856906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721" y="231746"/>
            <a:ext cx="1146826" cy="6095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2D7D292-41CB-4C3B-B7F7-BB6E157B6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82" y="1604767"/>
            <a:ext cx="2650773" cy="36484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F172632-0CB5-412E-82BE-5ACDEC6D7784}"/>
              </a:ext>
            </a:extLst>
          </p:cNvPr>
          <p:cNvSpPr/>
          <p:nvPr/>
        </p:nvSpPr>
        <p:spPr>
          <a:xfrm>
            <a:off x="3843990" y="1364313"/>
            <a:ext cx="578876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err="1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Panacloud’s</a:t>
            </a:r>
            <a:r>
              <a:rPr lang="en-US" sz="4400" b="0" cap="none" spc="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Internships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5986D0-00F5-49A4-920D-BA4DE16D33D3}"/>
              </a:ext>
            </a:extLst>
          </p:cNvPr>
          <p:cNvSpPr txBox="1"/>
          <p:nvPr/>
        </p:nvSpPr>
        <p:spPr>
          <a:xfrm>
            <a:off x="3843990" y="2837217"/>
            <a:ext cx="360868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Typescript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GraphQL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AWS Cloud Services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Contentful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Jamstack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FaunaDB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/DynamoDB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A6A3E4-F2F1-4233-8EE6-412D9638A22C}"/>
              </a:ext>
            </a:extLst>
          </p:cNvPr>
          <p:cNvSpPr txBox="1"/>
          <p:nvPr/>
        </p:nvSpPr>
        <p:spPr>
          <a:xfrm>
            <a:off x="3865511" y="2150379"/>
            <a:ext cx="6763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A 3 months intensive training on upcoming technologies in  2021</a:t>
            </a:r>
          </a:p>
        </p:txBody>
      </p:sp>
    </p:spTree>
    <p:extLst>
      <p:ext uri="{BB962C8B-B14F-4D97-AF65-F5344CB8AC3E}">
        <p14:creationId xmlns:p14="http://schemas.microsoft.com/office/powerpoint/2010/main" val="2977790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1D708-6CFF-4D25-A153-165ADEC02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Freelancer partnership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8079A-699A-4582-B6CE-DBCC10AA406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Contract based working with the organization.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Gamica provide the IT infrastructure, Space, Environment (AC), Technical Supervision.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Freelancers can smoothly work on their projects without hassle.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Run-time troubleshooting and architectural support.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49B84C-9F44-4C9B-AE6E-AC7952954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721" y="231746"/>
            <a:ext cx="1146826" cy="60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091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51E41-1294-4CEB-AAAF-3B50C7AE2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7D9FE-467B-4E78-9BCA-7B7DCF7DF07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2063397"/>
            <a:ext cx="10394707" cy="2051404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consistent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Always be in the class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 homework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Always discuss your queries  with your teachers and seniors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Punctual</a:t>
            </a:r>
          </a:p>
        </p:txBody>
      </p:sp>
      <p:pic>
        <p:nvPicPr>
          <p:cNvPr id="6146" name="Picture 2" descr="Image result for running boy gif">
            <a:extLst>
              <a:ext uri="{FF2B5EF4-FFF2-40B4-BE49-F238E27FC236}">
                <a16:creationId xmlns:a16="http://schemas.microsoft.com/office/drawing/2014/main" id="{69D64504-FC17-4DE7-845A-AF355895878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9011" y="1034099"/>
            <a:ext cx="1607536" cy="2394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97EADC-C822-4675-9713-90F4A3A55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721" y="231746"/>
            <a:ext cx="1146826" cy="609546"/>
          </a:xfrm>
          <a:prstGeom prst="rect">
            <a:avLst/>
          </a:prstGeom>
        </p:spPr>
      </p:pic>
      <p:pic>
        <p:nvPicPr>
          <p:cNvPr id="2050" name="Picture 2" descr="Image result for punctual">
            <a:extLst>
              <a:ext uri="{FF2B5EF4-FFF2-40B4-BE49-F238E27FC236}">
                <a16:creationId xmlns:a16="http://schemas.microsoft.com/office/drawing/2014/main" id="{CC0E1611-60AA-48EF-8798-83373D409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5587" y="3932393"/>
            <a:ext cx="2210613" cy="1388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8025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97EADC-C822-4675-9713-90F4A3A55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721" y="231746"/>
            <a:ext cx="1146826" cy="6095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55F31A-F2F6-4EF0-B3FD-75CE542E1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23" y="954181"/>
            <a:ext cx="4408488" cy="4451568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F4A8FFC8-902A-4ABE-8649-724AFAF004E0}"/>
              </a:ext>
            </a:extLst>
          </p:cNvPr>
          <p:cNvSpPr/>
          <p:nvPr/>
        </p:nvSpPr>
        <p:spPr>
          <a:xfrm>
            <a:off x="7687734" y="1571936"/>
            <a:ext cx="756356" cy="711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E561D7-0876-4056-BCB9-88E2DB111E6B}"/>
              </a:ext>
            </a:extLst>
          </p:cNvPr>
          <p:cNvSpPr txBox="1"/>
          <p:nvPr/>
        </p:nvSpPr>
        <p:spPr>
          <a:xfrm>
            <a:off x="8444090" y="1611447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Newbies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EDCF00F-E967-4645-9484-137EFB245EEC}"/>
              </a:ext>
            </a:extLst>
          </p:cNvPr>
          <p:cNvSpPr/>
          <p:nvPr/>
        </p:nvSpPr>
        <p:spPr>
          <a:xfrm>
            <a:off x="7704667" y="2525210"/>
            <a:ext cx="756356" cy="711200"/>
          </a:xfrm>
          <a:prstGeom prst="ellipse">
            <a:avLst/>
          </a:prstGeom>
          <a:solidFill>
            <a:srgbClr val="1591F7"/>
          </a:solidFill>
          <a:ln>
            <a:solidFill>
              <a:srgbClr val="1591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FEA7E1-380A-4086-8AFE-298CADAFE8FB}"/>
              </a:ext>
            </a:extLst>
          </p:cNvPr>
          <p:cNvSpPr txBox="1"/>
          <p:nvPr/>
        </p:nvSpPr>
        <p:spPr>
          <a:xfrm>
            <a:off x="8461023" y="2557644"/>
            <a:ext cx="2621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Stable ones</a:t>
            </a:r>
          </a:p>
        </p:txBody>
      </p:sp>
    </p:spTree>
    <p:extLst>
      <p:ext uri="{BB962C8B-B14F-4D97-AF65-F5344CB8AC3E}">
        <p14:creationId xmlns:p14="http://schemas.microsoft.com/office/powerpoint/2010/main" val="1753343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BD4EB-478C-4C68-AB3F-3F8D2F102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5122" name="Picture 2" descr="Related image">
            <a:extLst>
              <a:ext uri="{FF2B5EF4-FFF2-40B4-BE49-F238E27FC236}">
                <a16:creationId xmlns:a16="http://schemas.microsoft.com/office/drawing/2014/main" id="{A7F4AA9D-EF1D-448C-9696-221485F4BBD0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7158" y="685800"/>
            <a:ext cx="5288735" cy="528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43976D-CE5E-4AD8-B8F6-F6CE59268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721" y="231746"/>
            <a:ext cx="1146826" cy="60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244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BD4EB-478C-4C68-AB3F-3F8D2F102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we needed</a:t>
            </a:r>
          </a:p>
        </p:txBody>
      </p:sp>
      <p:pic>
        <p:nvPicPr>
          <p:cNvPr id="5122" name="Picture 2" descr="Related image">
            <a:extLst>
              <a:ext uri="{FF2B5EF4-FFF2-40B4-BE49-F238E27FC236}">
                <a16:creationId xmlns:a16="http://schemas.microsoft.com/office/drawing/2014/main" id="{A7F4AA9D-EF1D-448C-9696-221485F4BBD0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7158" y="685800"/>
            <a:ext cx="5288735" cy="528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43976D-CE5E-4AD8-B8F6-F6CE59268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721" y="231746"/>
            <a:ext cx="1146826" cy="60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604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B87A-814F-4D7D-8DAB-328F7BEEB6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Start a new journey!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443E0D-0038-493F-B175-1CA280AE69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Become a software developer!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7818F0-4656-4A94-B0F6-F2F62E570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1828"/>
            <a:ext cx="2004619" cy="106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54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0D804-054D-44D5-8C4B-850D2E46C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B14712-8879-430C-A3CF-C91985CBA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721" y="231746"/>
            <a:ext cx="1146826" cy="60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375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8B29E-BE4A-4785-8DB5-CBA4906E6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98C03-32D1-4EED-A027-E4C725CCD95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2414" y="2304080"/>
            <a:ext cx="10394707" cy="51253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b="1" dirty="0">
                <a:latin typeface="Arial Narrow" panose="020B0606020202030204" pitchFamily="34" charset="0"/>
              </a:rPr>
              <a:t>    Khurram Raheel (MCP)</a:t>
            </a:r>
          </a:p>
          <a:p>
            <a:pPr marL="0" indent="0">
              <a:buNone/>
            </a:pPr>
            <a:endParaRPr lang="en-US" sz="2800" b="1" dirty="0">
              <a:latin typeface="Arial Narrow" panose="020B0606020202030204" pitchFamily="34" charset="0"/>
            </a:endParaRPr>
          </a:p>
          <a:p>
            <a:pPr marL="0" indent="0">
              <a:buNone/>
            </a:pPr>
            <a:endParaRPr lang="en-US" sz="2800" b="1" dirty="0">
              <a:latin typeface="Arial Narrow" panose="020B0606020202030204" pitchFamily="34" charset="0"/>
            </a:endParaRPr>
          </a:p>
          <a:p>
            <a:pPr marL="0" indent="0">
              <a:buNone/>
            </a:pPr>
            <a:endParaRPr lang="en-US" sz="2800" dirty="0">
              <a:latin typeface="Arial Narrow" panose="020B0606020202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1C6343-E07D-4358-AB93-20EFE2BC4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7920" y="147883"/>
            <a:ext cx="1244328" cy="6613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DCD1D1-4C25-4632-8E81-B0CA78921CE1}"/>
              </a:ext>
            </a:extLst>
          </p:cNvPr>
          <p:cNvSpPr txBox="1"/>
          <p:nvPr/>
        </p:nvSpPr>
        <p:spPr>
          <a:xfrm>
            <a:off x="685801" y="2658725"/>
            <a:ext cx="50738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Narrow" panose="020B0606020202030204" pitchFamily="34" charset="0"/>
              </a:rPr>
              <a:t>Microsoft Certified Developer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Narrow" panose="020B0606020202030204" pitchFamily="34" charset="0"/>
              </a:rPr>
              <a:t>IBM Certified Blockchain Developer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Narrow" panose="020B0606020202030204" pitchFamily="34" charset="0"/>
              </a:rPr>
              <a:t>Fintech Foundation Environment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Narrow" panose="020B0606020202030204" pitchFamily="34" charset="0"/>
              </a:rPr>
              <a:t>Creative Programming in Digital Media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Narrow" panose="020B0606020202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Narrow" panose="020B0606020202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E8B6CE-876B-4146-B8DA-45E7848648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66330" y="1543713"/>
            <a:ext cx="3770573" cy="377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184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8B29E-BE4A-4785-8DB5-CBA4906E6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Khurram Raheel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1C6343-E07D-4358-AB93-20EFE2BC4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7920" y="147883"/>
            <a:ext cx="1244328" cy="6613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DCD1D1-4C25-4632-8E81-B0CA78921CE1}"/>
              </a:ext>
            </a:extLst>
          </p:cNvPr>
          <p:cNvSpPr txBox="1"/>
          <p:nvPr/>
        </p:nvSpPr>
        <p:spPr>
          <a:xfrm>
            <a:off x="550334" y="1837765"/>
            <a:ext cx="507380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 Narrow" panose="020B0606020202030204" pitchFamily="34" charset="0"/>
              </a:rPr>
              <a:t>Trainer at Gamicacloud</a:t>
            </a:r>
            <a:br>
              <a:rPr lang="en-US" sz="3600" dirty="0">
                <a:latin typeface="Arial Narrow" panose="020B0606020202030204" pitchFamily="34" charset="0"/>
              </a:rPr>
            </a:br>
            <a:endParaRPr lang="en-US" sz="3600" dirty="0">
              <a:latin typeface="Arial Narrow" panose="020B0606020202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B0F0"/>
                </a:solidFill>
                <a:latin typeface="Arial Narrow" panose="020B0606020202030204" pitchFamily="34" charset="0"/>
              </a:rPr>
              <a:t>Artificial Intelligence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B0F0"/>
                </a:solidFill>
                <a:latin typeface="Arial Narrow" panose="020B0606020202030204" pitchFamily="34" charset="0"/>
              </a:rPr>
              <a:t>Cloud Computing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latin typeface="Arial Narrow" panose="020B0606020202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latin typeface="Arial Narrow" panose="020B0606020202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E8B6CE-876B-4146-B8DA-45E7848648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66330" y="1543713"/>
            <a:ext cx="3770573" cy="377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688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8B29E-BE4A-4785-8DB5-CBA4906E6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Khurram Raheel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1C6343-E07D-4358-AB93-20EFE2BC4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7920" y="147883"/>
            <a:ext cx="1244328" cy="6613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DCD1D1-4C25-4632-8E81-B0CA78921CE1}"/>
              </a:ext>
            </a:extLst>
          </p:cNvPr>
          <p:cNvSpPr txBox="1"/>
          <p:nvPr/>
        </p:nvSpPr>
        <p:spPr>
          <a:xfrm>
            <a:off x="550334" y="1837765"/>
            <a:ext cx="64939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 Narrow" panose="020B0606020202030204" pitchFamily="34" charset="0"/>
              </a:rPr>
              <a:t>COO</a:t>
            </a:r>
            <a:r>
              <a:rPr lang="en-US" sz="3600" dirty="0">
                <a:latin typeface="Arial Narrow" panose="020B0606020202030204" pitchFamily="34" charset="0"/>
              </a:rPr>
              <a:t> GM. Capital Investments</a:t>
            </a:r>
            <a:br>
              <a:rPr lang="en-US" sz="3600" dirty="0">
                <a:latin typeface="Arial Narrow" panose="020B0606020202030204" pitchFamily="34" charset="0"/>
              </a:rPr>
            </a:br>
            <a:endParaRPr lang="en-US" sz="3600" dirty="0">
              <a:latin typeface="Arial Narrow" panose="020B0606020202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latin typeface="Arial Narrow" panose="020B0606020202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latin typeface="Arial Narrow" panose="020B0606020202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E8B6CE-876B-4146-B8DA-45E7848648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66330" y="1543713"/>
            <a:ext cx="3770573" cy="3770573"/>
          </a:xfrm>
          <a:prstGeom prst="rect">
            <a:avLst/>
          </a:prstGeom>
        </p:spPr>
      </p:pic>
      <p:pic>
        <p:nvPicPr>
          <p:cNvPr id="1026" name="Picture 2" descr="Image result for investments">
            <a:extLst>
              <a:ext uri="{FF2B5EF4-FFF2-40B4-BE49-F238E27FC236}">
                <a16:creationId xmlns:a16="http://schemas.microsoft.com/office/drawing/2014/main" id="{227C1519-14A6-44F3-A618-C1DE27086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2889956"/>
            <a:ext cx="3752001" cy="1825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5680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8B29E-BE4A-4785-8DB5-CBA4906E6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Khurram Raheel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1C6343-E07D-4358-AB93-20EFE2BC4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7920" y="147883"/>
            <a:ext cx="1244328" cy="6613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DCD1D1-4C25-4632-8E81-B0CA78921CE1}"/>
              </a:ext>
            </a:extLst>
          </p:cNvPr>
          <p:cNvSpPr txBox="1"/>
          <p:nvPr/>
        </p:nvSpPr>
        <p:spPr>
          <a:xfrm>
            <a:off x="550334" y="1837765"/>
            <a:ext cx="649393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 Narrow" panose="020B0606020202030204" pitchFamily="34" charset="0"/>
              </a:rPr>
              <a:t>LEAD</a:t>
            </a:r>
            <a:r>
              <a:rPr lang="en-US" sz="3600" dirty="0">
                <a:latin typeface="Arial Narrow" panose="020B0606020202030204" pitchFamily="34" charset="0"/>
              </a:rPr>
              <a:t> Gamica Tutors</a:t>
            </a:r>
            <a:br>
              <a:rPr lang="en-US" sz="3600" dirty="0">
                <a:latin typeface="Arial Narrow" panose="020B0606020202030204" pitchFamily="34" charset="0"/>
              </a:rPr>
            </a:br>
            <a:br>
              <a:rPr lang="en-US" sz="3600" dirty="0">
                <a:latin typeface="Arial Narrow" panose="020B0606020202030204" pitchFamily="34" charset="0"/>
              </a:rPr>
            </a:br>
            <a:r>
              <a:rPr lang="en-US" sz="3600" dirty="0">
                <a:solidFill>
                  <a:srgbClr val="00B0F0"/>
                </a:solidFill>
                <a:latin typeface="Arial Narrow" panose="020B0606020202030204" pitchFamily="34" charset="0"/>
              </a:rPr>
              <a:t>www.gamicatutors.com</a:t>
            </a:r>
            <a:endParaRPr lang="en-US" sz="3600" dirty="0">
              <a:latin typeface="Arial Narrow" panose="020B0606020202030204" pitchFamily="34" charset="0"/>
            </a:endParaRPr>
          </a:p>
          <a:p>
            <a:r>
              <a:rPr lang="en-US" sz="2800" i="1" dirty="0">
                <a:latin typeface="Arial Narrow" panose="020B0606020202030204" pitchFamily="34" charset="0"/>
              </a:rPr>
              <a:t>Online and Onsite tutors provider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E8B6CE-876B-4146-B8DA-45E7848648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66330" y="1543713"/>
            <a:ext cx="3770573" cy="377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607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8B29E-BE4A-4785-8DB5-CBA4906E6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Khurram Raheel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1C6343-E07D-4358-AB93-20EFE2BC4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7920" y="147883"/>
            <a:ext cx="1244328" cy="6613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DCD1D1-4C25-4632-8E81-B0CA78921CE1}"/>
              </a:ext>
            </a:extLst>
          </p:cNvPr>
          <p:cNvSpPr txBox="1"/>
          <p:nvPr/>
        </p:nvSpPr>
        <p:spPr>
          <a:xfrm>
            <a:off x="550334" y="1837765"/>
            <a:ext cx="64939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 Narrow" panose="020B0606020202030204" pitchFamily="34" charset="0"/>
              </a:rPr>
              <a:t>LEAD</a:t>
            </a:r>
            <a:r>
              <a:rPr lang="en-US" sz="3600" dirty="0">
                <a:latin typeface="Arial Narrow" panose="020B0606020202030204" pitchFamily="34" charset="0"/>
              </a:rPr>
              <a:t> Gamica Studios</a:t>
            </a:r>
            <a:br>
              <a:rPr lang="en-US" sz="3600" dirty="0">
                <a:latin typeface="Arial Narrow" panose="020B0606020202030204" pitchFamily="34" charset="0"/>
              </a:rPr>
            </a:br>
            <a:br>
              <a:rPr lang="en-US" sz="3600" dirty="0">
                <a:latin typeface="Arial Narrow" panose="020B0606020202030204" pitchFamily="34" charset="0"/>
              </a:rPr>
            </a:br>
            <a:r>
              <a:rPr lang="en-US" sz="3600" dirty="0">
                <a:solidFill>
                  <a:srgbClr val="00B0F0"/>
                </a:solidFill>
                <a:latin typeface="Arial Narrow" panose="020B0606020202030204" pitchFamily="34" charset="0"/>
              </a:rPr>
              <a:t>www.gamicastudio.com</a:t>
            </a:r>
          </a:p>
          <a:p>
            <a:r>
              <a:rPr lang="en-US" sz="2800" i="1" dirty="0">
                <a:latin typeface="Arial Narrow" panose="020B0606020202030204" pitchFamily="34" charset="0"/>
              </a:rPr>
              <a:t>Video production, graphics designing</a:t>
            </a:r>
          </a:p>
          <a:p>
            <a:endParaRPr lang="en-US" sz="3600" dirty="0">
              <a:latin typeface="Arial Narrow" panose="020B0606020202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latin typeface="Arial Narrow" panose="020B0606020202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E8B6CE-876B-4146-B8DA-45E7848648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66330" y="1543713"/>
            <a:ext cx="3770573" cy="377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731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58981-0993-42EA-921F-3505F2263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36373"/>
            <a:ext cx="10396882" cy="1151965"/>
          </a:xfrm>
        </p:spPr>
        <p:txBody>
          <a:bodyPr/>
          <a:lstStyle/>
          <a:p>
            <a:r>
              <a:rPr lang="en-US" dirty="0"/>
              <a:t>What to choose as IT field?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4CC14-2525-426F-BFCF-DAE199A59D2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Software developer (Cloud, Mobile apps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Networking expert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Cyber security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Design and branding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30E872-C3C1-429E-BA38-6BE046B6E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721" y="231746"/>
            <a:ext cx="1146826" cy="60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273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63FD7-E9AA-4F32-8918-27C8B3291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software development?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1C2BF-3DA4-4DDF-B0B6-BEC90D6B9D2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The highest-paid in the profession earned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$119,550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while the lowest-paid earned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$35,390 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Convert to Pakistan Rupee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Maximum&gt;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$119,550 * 100         = 11,955,000 (Annually)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(11,955,000 / 12 )  = </a:t>
            </a:r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996,250Rs.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(Monthly)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Minimum&gt;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$35,390 * 100         = 3,539,000(Annually)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(3,539,000 / 12 )  = </a:t>
            </a:r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294,916Rs</a:t>
            </a: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(Monthly)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0580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555</TotalTime>
  <Words>298</Words>
  <Application>Microsoft Office PowerPoint</Application>
  <PresentationFormat>Widescreen</PresentationFormat>
  <Paragraphs>64</Paragraphs>
  <Slides>20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 Narrow</vt:lpstr>
      <vt:lpstr>Calibri</vt:lpstr>
      <vt:lpstr>Impact</vt:lpstr>
      <vt:lpstr>Main Event</vt:lpstr>
      <vt:lpstr>PowerPoint Presentation</vt:lpstr>
      <vt:lpstr>Start a new journey!</vt:lpstr>
      <vt:lpstr>About Me </vt:lpstr>
      <vt:lpstr>Khurram Raheel</vt:lpstr>
      <vt:lpstr>Khurram Raheel</vt:lpstr>
      <vt:lpstr>Khurram Raheel</vt:lpstr>
      <vt:lpstr>Khurram Raheel</vt:lpstr>
      <vt:lpstr>What to choose as IT field?</vt:lpstr>
      <vt:lpstr>Why software development?</vt:lpstr>
      <vt:lpstr>PowerPoint Presentation</vt:lpstr>
      <vt:lpstr>New to programming?</vt:lpstr>
      <vt:lpstr>PowerPoint Presentation</vt:lpstr>
      <vt:lpstr>Learning path</vt:lpstr>
      <vt:lpstr>Learning path</vt:lpstr>
      <vt:lpstr>Freelancer partnership program</vt:lpstr>
      <vt:lpstr>Yes?</vt:lpstr>
      <vt:lpstr>PowerPoint Presentation</vt:lpstr>
      <vt:lpstr>Questions?</vt:lpstr>
      <vt:lpstr>Tools we needed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Start a new journey!</dc:title>
  <dc:creator>Khurram</dc:creator>
  <cp:lastModifiedBy>Pc</cp:lastModifiedBy>
  <cp:revision>37</cp:revision>
  <dcterms:created xsi:type="dcterms:W3CDTF">2019-01-20T06:06:52Z</dcterms:created>
  <dcterms:modified xsi:type="dcterms:W3CDTF">2021-02-14T15:44:25Z</dcterms:modified>
</cp:coreProperties>
</file>